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comments/comment4.xml" ContentType="application/vnd.openxmlformats-officedocument.presentationml.comments+xml"/>
  <Override PartName="/ppt/comments/comment5.xml" ContentType="application/vnd.openxmlformats-officedocument.presentationml.comments+xml"/>
  <Override PartName="/ppt/comments/comment6.xml" ContentType="application/vnd.openxmlformats-officedocument.presentationml.comments+xml"/>
  <Override PartName="/ppt/comments/comment7.xml" ContentType="application/vnd.openxmlformats-officedocument.presentationml.comments+xml"/>
  <Override PartName="/ppt/comments/comment8.xml" ContentType="application/vnd.openxmlformats-officedocument.presentationml.comments+xml"/>
  <Override PartName="/ppt/notesSlides/notesSlide1.xml" ContentType="application/vnd.openxmlformats-officedocument.presentationml.notesSlide+xml"/>
  <Override PartName="/ppt/comments/comment9.xml" ContentType="application/vnd.openxmlformats-officedocument.presentationml.comments+xml"/>
  <Override PartName="/ppt/comments/comment10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6" r:id="rId1"/>
  </p:sldMasterIdLst>
  <p:notesMasterIdLst>
    <p:notesMasterId r:id="rId12"/>
  </p:notesMasterIdLst>
  <p:sldIdLst>
    <p:sldId id="256" r:id="rId2"/>
    <p:sldId id="257" r:id="rId3"/>
    <p:sldId id="265" r:id="rId4"/>
    <p:sldId id="266" r:id="rId5"/>
    <p:sldId id="260" r:id="rId6"/>
    <p:sldId id="262" r:id="rId7"/>
    <p:sldId id="263" r:id="rId8"/>
    <p:sldId id="264" r:id="rId9"/>
    <p:sldId id="267" r:id="rId10"/>
    <p:sldId id="268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ourtney Muhlbach" initials="CM" lastIdx="11" clrIdx="0">
    <p:extLst>
      <p:ext uri="{19B8F6BF-5375-455C-9EA6-DF929625EA0E}">
        <p15:presenceInfo xmlns:p15="http://schemas.microsoft.com/office/powerpoint/2012/main" userId="94d33c04faa072a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4" autoAdjust="0"/>
    <p:restoredTop sz="94694"/>
  </p:normalViewPr>
  <p:slideViewPr>
    <p:cSldViewPr snapToGrid="0">
      <p:cViewPr varScale="1">
        <p:scale>
          <a:sx n="105" d="100"/>
          <a:sy n="105" d="100"/>
        </p:scale>
        <p:origin x="216" y="5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3-16T19:04:01.813" idx="2">
    <p:pos x="10" y="10"/>
    <p:text>Siara</p:text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10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3-16T19:08:26.762" idx="11">
    <p:pos x="10" y="10"/>
    <p:text>Danica</p:text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3-16T19:04:10.275" idx="3">
    <p:pos x="10" y="10"/>
    <p:text>Siara</p:text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3-16T19:04:16.689" idx="4">
    <p:pos x="10" y="10"/>
    <p:text>Siara</p:text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3-16T19:04:28.735" idx="5">
    <p:pos x="10" y="10"/>
    <p:text>Siara</p:text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3-16T19:05:34.699" idx="6">
    <p:pos x="10" y="10"/>
    <p:text>Courtney</p:text>
    <p:extLst>
      <p:ext uri="{C676402C-5697-4E1C-873F-D02D1690AC5C}">
        <p15:threadingInfo xmlns:p15="http://schemas.microsoft.com/office/powerpoint/2012/main" timeZoneBias="420"/>
      </p:ext>
    </p:extLst>
  </p:cm>
  <p:cm authorId="1" dt="2021-03-16T19:06:22.846" idx="7">
    <p:pos x="10" y="106"/>
    <p:text>correlation values &gt; .5 or &lt; -.5</p:text>
    <p:extLst>
      <p:ext uri="{C676402C-5697-4E1C-873F-D02D1690AC5C}">
        <p15:threadingInfo xmlns:p15="http://schemas.microsoft.com/office/powerpoint/2012/main" timeZoneBias="420">
          <p15:parentCm authorId="1" idx="6"/>
        </p15:threadingInfo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3-16T19:03:23.727" idx="1">
    <p:pos x="10" y="10"/>
    <p:text>Courtney</p:text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3-16T19:06:36.963" idx="8">
    <p:pos x="10" y="10"/>
    <p:text>Lauren</p:text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3-16T19:07:46.765" idx="9">
    <p:pos x="10" y="10"/>
    <p:text>Lauren</p:text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3-16T19:08:13.225" idx="10">
    <p:pos x="10" y="10"/>
    <p:text>Stacy</p:text>
    <p:extLst>
      <p:ext uri="{C676402C-5697-4E1C-873F-D02D1690AC5C}">
        <p15:threadingInfo xmlns:p15="http://schemas.microsoft.com/office/powerpoint/2012/main" timeZoneBias="42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06F20A-6DCB-4E49-8B9A-BCACB2DB4D88}" type="datetimeFigureOut">
              <a:rPr lang="en-US" smtClean="0"/>
              <a:t>3/17/21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E0A0C5-5CD9-0A45-A7FF-203A9F2E8D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1670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Positive - GDP, Freedom, &lt;5 Deaths, Social Support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Negative - Thinness 1-19 years, Measles, Population, HIV/AIDs, Polio,  Adult Mortality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E0A0C5-5CD9-0A45-A7FF-203A9F2E8D3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7533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3/17/21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dirty="0"/>
              <a:t>3/17/21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 dirty="0"/>
              <a:t>3/17/21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 dirty="0"/>
              <a:t>3/17/21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3/17/21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dirty="0"/>
              <a:t>3/17/21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D4976-E339-4826-83B7-FBD03F55ECF8}" type="datetimeFigureOut">
              <a:rPr lang="en-US" dirty="0"/>
              <a:t>3/17/21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dirty="0"/>
              <a:t>3/17/21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dirty="0"/>
              <a:t>3/17/21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E4249-C0D0-4B06-8692-E8BB871AF643}" type="datetimeFigureOut">
              <a:rPr lang="en-US" dirty="0"/>
              <a:t>3/17/21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042B0DB6-F5C7-45FB-8CF3-31B45F9C2DAC}" type="datetimeFigureOut">
              <a:rPr lang="en-US" dirty="0"/>
              <a:t>3/17/21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1160EA64-D806-43AC-9DF2-F8C432F32B4C}" type="datetimeFigureOut">
              <a:rPr lang="en-US" dirty="0"/>
              <a:t>3/17/21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7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8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9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ottle covered with foil">
            <a:extLst>
              <a:ext uri="{FF2B5EF4-FFF2-40B4-BE49-F238E27FC236}">
                <a16:creationId xmlns:a16="http://schemas.microsoft.com/office/drawing/2014/main" id="{228071B1-CB99-A748-97EC-5CF6C39BFE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84DE9C1-F89E-4A77-A2CE-5F931C90B2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09928" y="859536"/>
            <a:ext cx="8991600" cy="1239894"/>
          </a:xfrm>
        </p:spPr>
        <p:txBody>
          <a:bodyPr>
            <a:normAutofit/>
          </a:bodyPr>
          <a:lstStyle/>
          <a:p>
            <a:r>
              <a:rPr lang="en-US" b="1" i="0" dirty="0">
                <a:solidFill>
                  <a:srgbClr val="24292E"/>
                </a:solidFill>
                <a:effectLst/>
                <a:latin typeface="-apple-system"/>
              </a:rPr>
              <a:t>What Makes People Happy?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57BF05-FF45-43E0-A324-B45B2AB24C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95194" y="5242560"/>
            <a:ext cx="6801612" cy="1239894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Lauren Gardner, Danica Tiegs</a:t>
            </a:r>
            <a:r>
              <a:rPr lang="en-US">
                <a:solidFill>
                  <a:schemeClr val="bg1"/>
                </a:solidFill>
              </a:rPr>
              <a:t>,  Stacey </a:t>
            </a:r>
            <a:r>
              <a:rPr lang="en-US" dirty="0">
                <a:solidFill>
                  <a:schemeClr val="bg1"/>
                </a:solidFill>
              </a:rPr>
              <a:t>Wai, </a:t>
            </a:r>
            <a:r>
              <a:rPr lang="en-US" dirty="0" err="1">
                <a:solidFill>
                  <a:schemeClr val="bg1"/>
                </a:solidFill>
              </a:rPr>
              <a:t>Siara</a:t>
            </a:r>
            <a:r>
              <a:rPr lang="en-US" dirty="0">
                <a:solidFill>
                  <a:schemeClr val="bg1"/>
                </a:solidFill>
              </a:rPr>
              <a:t> Leininger and Courtney Muhlbach</a:t>
            </a:r>
          </a:p>
        </p:txBody>
      </p:sp>
    </p:spTree>
    <p:extLst>
      <p:ext uri="{BB962C8B-B14F-4D97-AF65-F5344CB8AC3E}">
        <p14:creationId xmlns:p14="http://schemas.microsoft.com/office/powerpoint/2010/main" val="20374249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7F81D-6C8A-4F52-AC9F-5E54BBDED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FD3DC0-AB4C-4EE3-A951-06EF7EE562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01547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33A3EA-0657-4DD0-A555-4BDB566A9A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171671-520B-454C-9F1B-AFE52FFE28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i="0" dirty="0">
                <a:solidFill>
                  <a:srgbClr val="24292E"/>
                </a:solidFill>
                <a:effectLst/>
                <a:latin typeface="-apple-system"/>
              </a:rPr>
              <a:t>What factors play into how happy people are?</a:t>
            </a:r>
          </a:p>
          <a:p>
            <a:r>
              <a:rPr lang="en-US" b="1" dirty="0">
                <a:solidFill>
                  <a:srgbClr val="24292E"/>
                </a:solidFill>
                <a:latin typeface="-apple-system"/>
              </a:rPr>
              <a:t>Specifically, can we use data on alcohol consumption, health, and other social factors to predict how happy people in specific countries are?</a:t>
            </a:r>
            <a:endParaRPr lang="en-US" b="1" i="0" dirty="0">
              <a:solidFill>
                <a:srgbClr val="24292E"/>
              </a:solidFill>
              <a:effectLst/>
              <a:latin typeface="-apple-system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05663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996BBC-83FB-40F6-94E5-45594A745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Sources Used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39A304-E73C-4EC6-906E-D2F5546FF2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pulled data about various countries from the following locations:</a:t>
            </a:r>
          </a:p>
          <a:p>
            <a:pPr lvl="1"/>
            <a:r>
              <a:rPr lang="en-US" dirty="0"/>
              <a:t>World Health Organization (WHO) - Global Information System on Alcohol and Health</a:t>
            </a:r>
          </a:p>
          <a:p>
            <a:pPr lvl="1"/>
            <a:r>
              <a:rPr lang="en-US" dirty="0"/>
              <a:t>World Health Organization (WHO) – Life Expectancy and Health Data</a:t>
            </a:r>
          </a:p>
          <a:p>
            <a:pPr lvl="1"/>
            <a:r>
              <a:rPr lang="en-US" dirty="0"/>
              <a:t>Gallup Word Poll (GWP) – Happiness</a:t>
            </a:r>
          </a:p>
        </p:txBody>
      </p:sp>
    </p:spTree>
    <p:extLst>
      <p:ext uri="{BB962C8B-B14F-4D97-AF65-F5344CB8AC3E}">
        <p14:creationId xmlns:p14="http://schemas.microsoft.com/office/powerpoint/2010/main" val="14226262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0894A-6B27-462F-96A3-DF2F1F5F5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 Explored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A76545-AD51-48E1-A5F1-4FBDDD9BA6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494" y="2638044"/>
            <a:ext cx="3826598" cy="310198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400" b="1" u="sng" dirty="0"/>
              <a:t>Unsupervised Learning</a:t>
            </a:r>
          </a:p>
          <a:p>
            <a:r>
              <a:rPr lang="en-US" sz="1900" dirty="0"/>
              <a:t>Method: Clustering</a:t>
            </a:r>
          </a:p>
          <a:p>
            <a:r>
              <a:rPr lang="en-US" sz="1900" dirty="0"/>
              <a:t>Goals:</a:t>
            </a:r>
          </a:p>
          <a:p>
            <a:pPr lvl="1"/>
            <a:r>
              <a:rPr lang="en-US" sz="1900" dirty="0"/>
              <a:t>Explore the data</a:t>
            </a:r>
          </a:p>
          <a:p>
            <a:pPr lvl="1"/>
            <a:r>
              <a:rPr lang="en-US" sz="1900" dirty="0"/>
              <a:t>Identify groups</a:t>
            </a:r>
          </a:p>
          <a:p>
            <a:pPr lvl="1"/>
            <a:r>
              <a:rPr lang="en-US" sz="1900" dirty="0"/>
              <a:t>Find trends in each group</a:t>
            </a:r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		</a:t>
            </a:r>
          </a:p>
          <a:p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47D9F46-7913-4CD0-99B7-D321D3CC5117}"/>
              </a:ext>
            </a:extLst>
          </p:cNvPr>
          <p:cNvSpPr txBox="1">
            <a:spLocks/>
          </p:cNvSpPr>
          <p:nvPr/>
        </p:nvSpPr>
        <p:spPr>
          <a:xfrm>
            <a:off x="6248399" y="2638044"/>
            <a:ext cx="5114925" cy="32543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u="sng" dirty="0"/>
              <a:t>Supervised Learning</a:t>
            </a:r>
          </a:p>
          <a:p>
            <a:r>
              <a:rPr lang="en-US" dirty="0"/>
              <a:t>Method: Multiple Linear Regression</a:t>
            </a:r>
          </a:p>
          <a:p>
            <a:r>
              <a:rPr lang="en-US" dirty="0"/>
              <a:t>Goals:</a:t>
            </a:r>
          </a:p>
          <a:p>
            <a:pPr lvl="1"/>
            <a:r>
              <a:rPr lang="en-US" sz="1800" dirty="0"/>
              <a:t>Determine which features impact happiness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			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			</a:t>
            </a:r>
          </a:p>
        </p:txBody>
      </p:sp>
    </p:spTree>
    <p:extLst>
      <p:ext uri="{BB962C8B-B14F-4D97-AF65-F5344CB8AC3E}">
        <p14:creationId xmlns:p14="http://schemas.microsoft.com/office/powerpoint/2010/main" val="22582406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E0FC7D-AF5F-4D63-B81B-D7C455D31A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 Matrix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494B71-2A4B-4146-B696-E9108F609D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3188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27A918-552A-49FC-BBBE-894441057A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F9557E-3E6A-4E3F-A4B8-BA3C164E74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8221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9">
            <a:extLst>
              <a:ext uri="{FF2B5EF4-FFF2-40B4-BE49-F238E27FC236}">
                <a16:creationId xmlns:a16="http://schemas.microsoft.com/office/drawing/2014/main" id="{23D9B6CF-87DD-47C7-B38D-7C5353D4D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31BE04-AF22-476D-AE22-C1A4DA9775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3" y="2133600"/>
            <a:ext cx="3044952" cy="1898904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dirty="0"/>
              <a:t>Elbow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55BBBF-C8A7-46FE-981C-C1A364FC6A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3088" y="4352543"/>
            <a:ext cx="2668122" cy="1387983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Concave part of the elbow determines the clusters needed</a:t>
            </a:r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EFE2328B-DA12-4B90-BD82-3CCF13AF6C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640080"/>
            <a:ext cx="6897625" cy="5263134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77FF0B6-332F-4842-A5F8-EA360BD5FF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20412" y="802767"/>
            <a:ext cx="6565392" cy="49377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C9A05B4E-3E41-47DE-844D-5C3FAA0C8D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2711" y="1693200"/>
            <a:ext cx="6543093" cy="3353334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3838E1F5-B1AE-4197-BBDA-CDFC01400EC0}"/>
              </a:ext>
            </a:extLst>
          </p:cNvPr>
          <p:cNvSpPr/>
          <p:nvPr/>
        </p:nvSpPr>
        <p:spPr>
          <a:xfrm>
            <a:off x="5850454" y="3198018"/>
            <a:ext cx="454818" cy="46196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25139245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C59DC4-7463-443C-89B9-7B8ADFBED0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Maps the centroid of each cluster</a:t>
            </a:r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D9352790-6682-4E12-8193-BC7D826492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78"/>
          <a:stretch/>
        </p:blipFill>
        <p:spPr>
          <a:xfrm>
            <a:off x="572044" y="783771"/>
            <a:ext cx="11047911" cy="59870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3DBFA5-D256-48B2-9520-AA5F8E7CF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180921"/>
            <a:ext cx="7729728" cy="602850"/>
          </a:xfrm>
        </p:spPr>
        <p:txBody>
          <a:bodyPr>
            <a:normAutofit fontScale="90000"/>
          </a:bodyPr>
          <a:lstStyle/>
          <a:p>
            <a:r>
              <a:rPr lang="en-US" dirty="0"/>
              <a:t>Parallel Coordinates</a:t>
            </a:r>
          </a:p>
        </p:txBody>
      </p:sp>
    </p:spTree>
    <p:extLst>
      <p:ext uri="{BB962C8B-B14F-4D97-AF65-F5344CB8AC3E}">
        <p14:creationId xmlns:p14="http://schemas.microsoft.com/office/powerpoint/2010/main" val="15555356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BCE6A-5542-4335-8283-EAF4881231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428232"/>
            <a:ext cx="7729728" cy="1188720"/>
          </a:xfrm>
        </p:spPr>
        <p:txBody>
          <a:bodyPr/>
          <a:lstStyle/>
          <a:p>
            <a:r>
              <a:rPr lang="en-US" dirty="0"/>
              <a:t>Multiple Linear Regression</a:t>
            </a:r>
          </a:p>
        </p:txBody>
      </p:sp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63E596FB-C615-964D-9489-E21A577397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999162" y="1341083"/>
            <a:ext cx="8092812" cy="5395208"/>
          </a:xfrm>
        </p:spPr>
      </p:pic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85D80DDA-DEEF-2140-B2A2-39CEBB1973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540" y="2529803"/>
            <a:ext cx="3763499" cy="2508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185348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TM10001115[[fn=Parcel]]</Template>
  <TotalTime>112</TotalTime>
  <Words>203</Words>
  <Application>Microsoft Macintosh PowerPoint</Application>
  <PresentationFormat>Widescreen</PresentationFormat>
  <Paragraphs>38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-apple-system</vt:lpstr>
      <vt:lpstr>Arial</vt:lpstr>
      <vt:lpstr>Calibri</vt:lpstr>
      <vt:lpstr>Gill Sans MT</vt:lpstr>
      <vt:lpstr>Parcel</vt:lpstr>
      <vt:lpstr>What Makes People Happy?</vt:lpstr>
      <vt:lpstr>Main Question</vt:lpstr>
      <vt:lpstr>Data Sources Used</vt:lpstr>
      <vt:lpstr>Methods Explored </vt:lpstr>
      <vt:lpstr>Correlation Matrix</vt:lpstr>
      <vt:lpstr>Clustering</vt:lpstr>
      <vt:lpstr>Elbow Method</vt:lpstr>
      <vt:lpstr>Parallel Coordinates</vt:lpstr>
      <vt:lpstr>Multiple Linear Regression</vt:lpstr>
      <vt:lpstr>Conclusions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Final Project: Predicting Happiness</dc:title>
  <dc:creator>Courtney Muhlbach</dc:creator>
  <cp:lastModifiedBy>Siara Leininger</cp:lastModifiedBy>
  <cp:revision>15</cp:revision>
  <dcterms:created xsi:type="dcterms:W3CDTF">2021-03-17T01:21:03Z</dcterms:created>
  <dcterms:modified xsi:type="dcterms:W3CDTF">2021-03-17T20:54:13Z</dcterms:modified>
</cp:coreProperties>
</file>